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30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20" r:id="rId1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шагин Константин" initials="МК" lastIdx="2" clrIdx="0">
    <p:extLst>
      <p:ext uri="{19B8F6BF-5375-455C-9EA6-DF929625EA0E}">
        <p15:presenceInfo xmlns:p15="http://schemas.microsoft.com/office/powerpoint/2012/main" userId="S-1-5-21-2141914608-2509137636-3497919714-1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BDD9-379A-43FD-AB03-F2D7C56A782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2DA42-5DAC-4A3B-A905-DCC61EC9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8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6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5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9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8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5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5650-3ADE-4437-8A5C-1EE8F5CC1218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1C7A-61DE-4A6B-A486-C0C19485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F99C0F8-CC11-4413-98DF-69AC3AA63731}"/>
              </a:ext>
            </a:extLst>
          </p:cNvPr>
          <p:cNvSpPr/>
          <p:nvPr/>
        </p:nvSpPr>
        <p:spPr>
          <a:xfrm>
            <a:off x="0" y="558753"/>
            <a:ext cx="12192000" cy="6178668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7244" y="2510629"/>
            <a:ext cx="1054489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Лекция 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Прецизионные м</a:t>
            </a:r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етоды измерения времени и частоты</a:t>
            </a:r>
            <a:endParaRPr lang="ru-RU" sz="32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Мишагин К.Г.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фазы и частоты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8169" y="949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15226"/>
              </p:ext>
            </p:extLst>
          </p:nvPr>
        </p:nvGraphicFramePr>
        <p:xfrm>
          <a:off x="1178169" y="764931"/>
          <a:ext cx="92487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10076887" imgH="5587319" progId="Visio.Drawing.11">
                  <p:embed/>
                </p:oleObj>
              </mc:Choice>
              <mc:Fallback>
                <p:oleObj r:id="rId5" imgW="10076887" imgH="558731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69" y="764931"/>
                        <a:ext cx="9248775" cy="512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26034" t="57297" r="58750" b="34610"/>
          <a:stretch/>
        </p:blipFill>
        <p:spPr>
          <a:xfrm>
            <a:off x="844060" y="5827394"/>
            <a:ext cx="1855177" cy="536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68221" t="77463" r="25649" b="19220"/>
          <a:stretch/>
        </p:blipFill>
        <p:spPr>
          <a:xfrm>
            <a:off x="2520787" y="5983690"/>
            <a:ext cx="747346" cy="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фазы и частоты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8169" y="949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323_block_sh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7" y="894130"/>
            <a:ext cx="62801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34547"/>
              </p:ext>
            </p:extLst>
          </p:nvPr>
        </p:nvGraphicFramePr>
        <p:xfrm>
          <a:off x="6951784" y="5164293"/>
          <a:ext cx="3124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3123446" imgH="276129" progId="Equation.DSMT4">
                  <p:embed/>
                </p:oleObj>
              </mc:Choice>
              <mc:Fallback>
                <p:oleObj name="Equation" r:id="rId6" imgW="3123446" imgH="2761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1784" y="5164293"/>
                        <a:ext cx="312420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89611"/>
              </p:ext>
            </p:extLst>
          </p:nvPr>
        </p:nvGraphicFramePr>
        <p:xfrm>
          <a:off x="2075229" y="4907119"/>
          <a:ext cx="38036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3803904" imgH="790586" progId="Equation.DSMT4">
                  <p:embed/>
                </p:oleObj>
              </mc:Choice>
              <mc:Fallback>
                <p:oleObj name="Equation" r:id="rId8" imgW="3803904" imgH="7905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5229" y="4907119"/>
                        <a:ext cx="38036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VCH_323_front_angle_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77" y="1203276"/>
            <a:ext cx="3886748" cy="208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56621" y="2995624"/>
            <a:ext cx="6061964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Спасибо за </a:t>
            </a:r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внимание</a:t>
            </a:r>
            <a:endParaRPr lang="ru-RU" altLang="ru-RU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интервалов времени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54" y="6272861"/>
            <a:ext cx="11763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Kalisz,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Jozef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. "Review of methods for time interval measurements with picosecond resolution." </a:t>
            </a:r>
            <a:r>
              <a:rPr lang="en-US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Metrologia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41.1 (2003): 17.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653" y="2103910"/>
            <a:ext cx="8799742" cy="24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интервалов времени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162" y="558752"/>
            <a:ext cx="405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Численно-импульсный метод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06" y="2334357"/>
            <a:ext cx="5353050" cy="24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06" y="1697336"/>
            <a:ext cx="5115450" cy="3384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141" y="5593039"/>
            <a:ext cx="878025" cy="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877" y="5573972"/>
            <a:ext cx="916200" cy="324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787" y="5593038"/>
            <a:ext cx="992550" cy="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интервалов времени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607" y="1305753"/>
            <a:ext cx="5268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Метод заряда и разряда конденсатора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07" y="2242420"/>
            <a:ext cx="5306325" cy="2478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92398" y="1305752"/>
            <a:ext cx="574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Преобразование интервала в напряжение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718" y="2525474"/>
            <a:ext cx="5229225" cy="2209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8418"/>
          <a:stretch/>
        </p:blipFill>
        <p:spPr>
          <a:xfrm>
            <a:off x="695723" y="5609492"/>
            <a:ext cx="1832400" cy="2793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995" y="5609492"/>
            <a:ext cx="496275" cy="305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779" y="5609492"/>
            <a:ext cx="1030725" cy="314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814" y="5255544"/>
            <a:ext cx="5375031" cy="1650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05446" y="502040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  <a:r>
              <a:rPr lang="ru-RU" dirty="0" smtClean="0"/>
              <a:t>620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интервалов времени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6159" y="566562"/>
            <a:ext cx="254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Нониусный</a:t>
            </a:r>
            <a:r>
              <a:rPr lang="ru-RU" sz="2400" dirty="0" smtClean="0"/>
              <a:t> метод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72" y="3785750"/>
            <a:ext cx="4924575" cy="362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03" y="4285693"/>
            <a:ext cx="2290500" cy="25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29" y="1055351"/>
            <a:ext cx="5693197" cy="1793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719" y="969754"/>
            <a:ext cx="4733700" cy="57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интервалов времени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397" y="605669"/>
            <a:ext cx="466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Метод цифровых линий задержек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3" y="1114252"/>
            <a:ext cx="5153625" cy="5529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750" y="1613320"/>
            <a:ext cx="5039100" cy="3508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0744" y="60566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Комбинированный метод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956" y="5557704"/>
            <a:ext cx="1908750" cy="3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интервалов времени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5957" y="558752"/>
            <a:ext cx="710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TDC-</a:t>
            </a:r>
            <a:r>
              <a:rPr lang="ru-RU" sz="2400" dirty="0" smtClean="0"/>
              <a:t>микросхемы со стабилизацией линии задержки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33" y="1944670"/>
            <a:ext cx="5589399" cy="344344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10754" y="1259944"/>
            <a:ext cx="3360176" cy="240644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59" y="3928780"/>
            <a:ext cx="3819965" cy="2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фазы и частоты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583" y="1430582"/>
            <a:ext cx="6935114" cy="3035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164" y="5108351"/>
            <a:ext cx="992550" cy="791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554" y="5033246"/>
            <a:ext cx="1450650" cy="8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"/>
            <a:ext cx="12192000" cy="560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421"/>
            <a:ext cx="12192000" cy="12881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8133" y="-2229"/>
            <a:ext cx="866827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Методы измерения фазы и частоты</a:t>
            </a:r>
            <a:endParaRPr lang="ru-RU" altLang="ru-RU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40" y="2018200"/>
            <a:ext cx="4959961" cy="22262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64455"/>
            <a:ext cx="5124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28892</TotalTime>
  <Words>102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Visio.Drawing.11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Мишагин Константин</dc:creator>
  <cp:lastModifiedBy>Мишагин Константин</cp:lastModifiedBy>
  <cp:revision>404</cp:revision>
  <cp:lastPrinted>2022-03-23T06:18:23Z</cp:lastPrinted>
  <dcterms:created xsi:type="dcterms:W3CDTF">2021-06-29T14:18:02Z</dcterms:created>
  <dcterms:modified xsi:type="dcterms:W3CDTF">2023-05-17T11:19:25Z</dcterms:modified>
</cp:coreProperties>
</file>